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0"/>
  </p:notesMasterIdLst>
  <p:sldIdLst>
    <p:sldId id="436" r:id="rId2"/>
    <p:sldId id="391" r:id="rId3"/>
    <p:sldId id="445" r:id="rId4"/>
    <p:sldId id="446" r:id="rId5"/>
    <p:sldId id="447" r:id="rId6"/>
    <p:sldId id="448" r:id="rId7"/>
    <p:sldId id="451" r:id="rId8"/>
    <p:sldId id="452" r:id="rId9"/>
  </p:sldIdLst>
  <p:sldSz cx="12192000" cy="6858000"/>
  <p:notesSz cx="6808788" cy="9940925"/>
  <p:embeddedFontLst>
    <p:embeddedFont>
      <p:font typeface="PT_Russia Text" panose="020B0604020202020204" charset="0"/>
      <p:regular r:id="rId11"/>
    </p:embeddedFont>
    <p:embeddedFont>
      <p:font typeface="Ignis et Glacies Sharp" panose="020B0604020202020204" charset="-52"/>
      <p:regular r:id="rId12"/>
    </p:embeddedFont>
    <p:embeddedFont>
      <p:font typeface="Tahoma" panose="020B0604030504040204" pitchFamily="3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2DC285-CD7F-4A30-9B25-7FCBF48F0DFB}">
          <p14:sldIdLst>
            <p14:sldId id="436"/>
            <p14:sldId id="391"/>
            <p14:sldId id="445"/>
            <p14:sldId id="446"/>
            <p14:sldId id="447"/>
            <p14:sldId id="448"/>
            <p14:sldId id="451"/>
            <p14:sldId id="452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12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робьев Максим Сергеевич" initials="ВМС" lastIdx="4" clrIdx="0">
    <p:extLst>
      <p:ext uri="{19B8F6BF-5375-455C-9EA6-DF929625EA0E}">
        <p15:presenceInfo xmlns:p15="http://schemas.microsoft.com/office/powerpoint/2012/main" userId="S-1-5-21-3131311301-2991779649-3226889198-3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77"/>
    <a:srgbClr val="CCFF66"/>
    <a:srgbClr val="00FF00"/>
    <a:srgbClr val="006D5C"/>
    <a:srgbClr val="91C44C"/>
    <a:srgbClr val="000066"/>
    <a:srgbClr val="010B23"/>
    <a:srgbClr val="4145A8"/>
    <a:srgbClr val="99CCFF"/>
    <a:srgbClr val="BFDE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05" autoAdjust="0"/>
    <p:restoredTop sz="94552" autoAdjust="0"/>
  </p:normalViewPr>
  <p:slideViewPr>
    <p:cSldViewPr snapToObjects="1">
      <p:cViewPr varScale="1">
        <p:scale>
          <a:sx n="105" d="100"/>
          <a:sy n="105" d="100"/>
        </p:scale>
        <p:origin x="984" y="114"/>
      </p:cViewPr>
      <p:guideLst>
        <p:guide orient="horz" pos="1271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52800" cy="352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738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2557-824E-4664-A5B0-BB3FF3966587}" type="datetimeFigureOut">
              <a:rPr lang="ru-RU" smtClean="0"/>
              <a:pPr/>
              <a:t>14.06.2020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1062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879" y="4784070"/>
            <a:ext cx="5447030" cy="3914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738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76D8-2824-44FB-AC88-36C1ECBA20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1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58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15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75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904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219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074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71148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228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5B653C-DDDE-8743-B112-232B66616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E9DA7C-DF4C-AB4A-990E-C0E8C3D87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AEE48-8AFD-A540-8C54-F69AD899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4CD7-1F3D-4025-95FD-1475825FBCD2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7F725E-0872-0943-A7C9-316BC4AF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8244ED-2F2F-F54E-A61F-90EABE3A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25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111F4-EB58-1C41-B597-CD4E862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E77712-97D8-1047-A695-CA62998E7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23C34D-AE9B-3C43-9298-B7C85B49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90D1-E3DA-419B-B383-EAF7C59C11CF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781470-5067-F844-9ECD-C4448F9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86B3EB-F89E-354F-96A5-E47AA2E5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062A217-331A-D246-8B98-B0C034C9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42B9A9-A8C0-AC46-A211-C76612B1E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16FB8A-1753-8D4B-AFB6-63FEE936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CDA31-4F25-464F-A22B-EEB09E18B0AF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9243F5-686B-B04A-A77E-1110E35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959169-EE30-364D-A7E9-D467D62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0940B-8ED7-2F42-8FF2-1C8A7AEE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0421DB-79AA-B247-A5C1-93A69837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2E8B06-6F48-9A47-AC3D-44C0EE75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49B5-C82B-44EC-AF3D-B3E4E77AA047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88215B-A757-4345-B78A-8949A623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5B23D7-607B-AE40-8C93-1C3EB42F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58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755428-E721-4F4F-809C-345DC52B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2006D6-0C37-F747-A21D-1C4536F2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39FC41-56C4-2248-81DC-CE6CED7D4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AEAC8-39DB-464E-8366-6AEDB47D9EA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13D2D7-8D30-474B-9649-C80ECC5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B1D3B9-DAF4-1444-B491-B90C921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2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B31095-048B-A944-A1B6-894C6A92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7CA6D2-20D9-9B46-96DC-03A63848E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219E63-1956-294E-B535-E1031CE9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90981E-AA58-A14C-A092-A0792BD2D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BD3A-D1E7-46B8-B4A8-67152BFEC5E8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DEA6D6-A474-C34E-959C-70D924FA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A0F39C-2017-3749-AF1D-9FBF2A2D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5A288-AE71-6D4C-87C6-108AD704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2897AA-4959-8142-A830-AA2D03053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A2F228-A44B-DD44-B7B3-1C4E19B2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F0060D-E7CE-7942-879B-3B85B16AF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0DD8F2E-A3EC-E745-B830-F98921A68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6314F88-825B-F540-B5DA-BB439441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D762F-4C5A-4BA0-8A54-63BE1CA1B83C}" type="datetime1">
              <a:rPr lang="ru-RU" smtClean="0"/>
              <a:t>14.06.2020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5C776E-C857-294F-84EC-62A38027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F51B0FD-8A43-7349-B857-6228FA94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74E5C-F1EB-E24F-B3E6-F3F54954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4D2CF13-6ABE-4E43-AD35-6AB5299D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C754-E71C-4253-B3AA-2F9CED58E566}" type="datetime1">
              <a:rPr lang="ru-RU" smtClean="0"/>
              <a:t>14.06.2020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FA6D8-B18D-224A-B96F-4BBF55AD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819D82D-1D57-3642-977E-580F428C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4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5A82066-114E-CA4B-82B7-0D0198CB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0E49-9172-4B33-8044-3A613677524C}" type="datetime1">
              <a:rPr lang="ru-RU" smtClean="0"/>
              <a:t>14.06.2020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0A6A738-68A2-3941-A049-AA0935DB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8A2B700-65A8-9647-950A-021C19ED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1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32A0C8-BA46-2040-A231-EA32AC3B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BD83AC-1937-364E-AAF2-2519D619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DCB7C95-5A6E-B449-8F05-27E4E1910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9A5FB29-3A36-E045-A6D0-A701383E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D83CB-AFC5-47E8-AACC-4D7DAC083099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7E135E-A6FC-A743-8B27-9DE5251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A1B7ED-FE18-EB48-AEDF-2BCB7C1D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47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5B2724-EFB7-EA40-BF12-86942EB6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0FD07C4-BBE4-2943-A85E-B48F20852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BA56B1-312B-1247-B147-E4E671667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266181-48B5-CD48-8BD3-B74BCC4C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45BB3-EED7-408B-BCF6-C7716A9BB394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F3A633-0345-5B45-84CC-1FE001C11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309FB3-6312-5C48-B03F-CC1888FF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3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9BB66-59C3-504F-9757-471B3F78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EEA4BB-6BCE-9040-8404-B357F12B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2188EC-9119-2349-A48D-E37411808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D8CBC-C93E-4FFF-8DAE-476901CCA96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B0D17F-FA94-9340-8CF0-73B1624B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FD23B4-16C6-214C-A458-92AB9F2CE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57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2920800" y="3076200"/>
            <a:ext cx="63504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8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Сервис «Наш дом» </a:t>
            </a:r>
            <a:endParaRPr lang="ru-RU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6801600" y="3781800"/>
            <a:ext cx="3528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3</a:t>
            </a:r>
            <a:r>
              <a:rPr lang="en-US" sz="20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team</a:t>
            </a:r>
            <a:endParaRPr lang="ru-RU" sz="200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9511141" y="1833084"/>
            <a:ext cx="2469601" cy="6155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14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Министерство </a:t>
            </a:r>
          </a:p>
          <a:p>
            <a:pPr algn="ctr"/>
            <a:r>
              <a:rPr lang="ru-RU" sz="8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цифрового развития и связи </a:t>
            </a:r>
          </a:p>
          <a:p>
            <a:pPr algn="ctr"/>
            <a:r>
              <a:rPr lang="ru-RU" sz="105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Оренбургской области</a:t>
            </a:r>
            <a:endParaRPr lang="ru-RU" sz="105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Информационная безопасность, защита каналов связи, шифрование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200" y="5898600"/>
            <a:ext cx="1411200" cy="559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075" y="240724"/>
            <a:ext cx="1415735" cy="1609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 descr="Файл:MegaFon sign+logo horiz green RU (RGB).svg — Википедия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200" y="5816766"/>
            <a:ext cx="2822400" cy="84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739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Скругленный прямоугольник 193"/>
          <p:cNvSpPr/>
          <p:nvPr/>
        </p:nvSpPr>
        <p:spPr>
          <a:xfrm>
            <a:off x="533477" y="1511303"/>
            <a:ext cx="3092924" cy="506497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3Team</a:t>
            </a:r>
            <a:endParaRPr lang="ru-RU" sz="1600" b="1" dirty="0" smtClean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503626" y="-5476039"/>
            <a:ext cx="1254125" cy="12196763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40332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КОМАНДЕ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8" name="Прямоугольник 6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</a:p>
        </p:txBody>
      </p:sp>
      <p:sp>
        <p:nvSpPr>
          <p:cNvPr id="69" name="Скругленный прямоугольник 68"/>
          <p:cNvSpPr/>
          <p:nvPr/>
        </p:nvSpPr>
        <p:spPr>
          <a:xfrm>
            <a:off x="533477" y="2879205"/>
            <a:ext cx="3092924" cy="536835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Состав команды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9388" y="3765268"/>
            <a:ext cx="582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Хисматуллин </a:t>
            </a:r>
            <a:r>
              <a:rPr lang="ru-RU" dirty="0" err="1" smtClean="0"/>
              <a:t>Рамиль</a:t>
            </a:r>
            <a:r>
              <a:rPr lang="ru-RU" dirty="0" smtClean="0"/>
              <a:t> Анатольевич - </a:t>
            </a:r>
            <a:r>
              <a:rPr lang="en-US" dirty="0" smtClean="0"/>
              <a:t>Backend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19388" y="4190398"/>
            <a:ext cx="582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Старков Игорь Алексеевич -</a:t>
            </a:r>
            <a:r>
              <a:rPr lang="en-US" dirty="0" smtClean="0"/>
              <a:t> Frontend</a:t>
            </a:r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619388" y="4627940"/>
            <a:ext cx="582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/>
              <a:t>Кушмухаметов</a:t>
            </a:r>
            <a:r>
              <a:rPr lang="ru-RU" dirty="0" smtClean="0"/>
              <a:t> Данил Маратович -</a:t>
            </a:r>
            <a:r>
              <a:rPr lang="en-US" dirty="0" smtClean="0"/>
              <a:t> Frontend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9522" y="1814955"/>
            <a:ext cx="11630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Наш сервис помимо решения проблем с проведением собраний и сбора информации, также позволяет поддерживать связь между жильцами и следить за актуальными новостями по дому</a:t>
            </a:r>
          </a:p>
          <a:p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13" y="2575411"/>
            <a:ext cx="7871487" cy="416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05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1313" y="1665000"/>
            <a:ext cx="110466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Список используемых технологий</a:t>
            </a:r>
            <a:r>
              <a:rPr lang="en-US" dirty="0" smtClean="0"/>
              <a:t>:</a:t>
            </a:r>
          </a:p>
          <a:p>
            <a:r>
              <a:rPr lang="en-US" dirty="0"/>
              <a:t>ASP.NET </a:t>
            </a:r>
            <a:r>
              <a:rPr lang="en-US" dirty="0" smtClean="0"/>
              <a:t>Core</a:t>
            </a:r>
          </a:p>
          <a:p>
            <a:r>
              <a:rPr lang="en-US" dirty="0"/>
              <a:t>Entity Framework </a:t>
            </a:r>
            <a:r>
              <a:rPr lang="en-US" dirty="0" smtClean="0"/>
              <a:t>Core</a:t>
            </a:r>
          </a:p>
          <a:p>
            <a:r>
              <a:rPr lang="en-US" dirty="0" smtClean="0"/>
              <a:t>Swagger</a:t>
            </a:r>
          </a:p>
          <a:p>
            <a:r>
              <a:rPr lang="en-US" dirty="0"/>
              <a:t>JSON Web </a:t>
            </a:r>
            <a:r>
              <a:rPr lang="en-US" dirty="0" smtClean="0"/>
              <a:t>Token</a:t>
            </a:r>
          </a:p>
          <a:p>
            <a:r>
              <a:rPr lang="en-US" dirty="0"/>
              <a:t>React</a:t>
            </a:r>
          </a:p>
          <a:p>
            <a:r>
              <a:rPr lang="en-US" dirty="0" smtClean="0"/>
              <a:t>SPA</a:t>
            </a:r>
          </a:p>
          <a:p>
            <a:r>
              <a:rPr lang="en-US" dirty="0" smtClean="0"/>
              <a:t>Node.js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083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50400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6798" y="1570312"/>
            <a:ext cx="1199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отличие от большинства конкурентных проектов, наш позволяет потребителям следить за общественной жизнью дома и поддерживать связь друг с другом, что в свою очередь дает возможность создать дружный и сплоченный коллектив.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745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3477" y="1768214"/>
            <a:ext cx="90905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наш век цифровых технологий практически каждый человек имеет возможность выхода в интернет, будь то телефон или компьютер, благодаря этому данный проект не составит сложностей внедрить. А наличие адаптивного и интуитивно понятного дизайна, позволит даже не опытному пользователю использовать данный сервис, который в свою очередь работает на большинстве устройств. Так же имеется возможность в будущем интегрировать сервисы оплаты коммунальных услуг, и сервис </a:t>
            </a:r>
            <a:r>
              <a:rPr lang="ru-RU" dirty="0" err="1"/>
              <a:t>гос</a:t>
            </a:r>
            <a:r>
              <a:rPr lang="ru-RU" dirty="0"/>
              <a:t>-услуги.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</a:t>
            </a:r>
            <a:endParaRPr lang="ru-RU" sz="4800" dirty="0">
              <a:solidFill>
                <a:schemeClr val="accent1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58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04000" y="1665000"/>
            <a:ext cx="10936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Многие жильцы не имеют возможностей участвовать в собраниях, из-за чего их приходится повторять или не учитывать мнение людей, которые не смогли на него прийти. Благодаря этому сервису данная проблема решается, так как они могут решать данные вопросы с любых устройств с доступом в интернет. Ощутимым преимуществом является наличие чата помогает с какими-либо бытовыми нуждами, например: попросить помочь с чем либо или взять перфоратор для ремонта и т.д. </a:t>
            </a:r>
          </a:p>
        </p:txBody>
      </p:sp>
    </p:spTree>
    <p:extLst>
      <p:ext uri="{BB962C8B-B14F-4D97-AF65-F5344CB8AC3E}">
        <p14:creationId xmlns:p14="http://schemas.microsoft.com/office/powerpoint/2010/main" val="202448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16382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8400" y="1775313"/>
            <a:ext cx="11465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Слабостью проекта </a:t>
            </a:r>
            <a:r>
              <a:rPr lang="ru-RU" dirty="0" smtClean="0"/>
              <a:t>является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/>
              <a:t>отсутствие подключенных сервисов оплаты коммунальных услуг, портала </a:t>
            </a:r>
            <a:r>
              <a:rPr lang="ru-RU" dirty="0" err="1"/>
              <a:t>гос</a:t>
            </a:r>
            <a:r>
              <a:rPr lang="ru-RU" dirty="0"/>
              <a:t>-услуги, </a:t>
            </a:r>
          </a:p>
          <a:p>
            <a:r>
              <a:rPr lang="ru-RU" dirty="0"/>
              <a:t>В будущем данные проблемы будут решены.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337" y="2575411"/>
            <a:ext cx="7494957" cy="374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90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16979</TotalTime>
  <Words>341</Words>
  <Application>Microsoft Office PowerPoint</Application>
  <PresentationFormat>Широкоэкранный</PresentationFormat>
  <Paragraphs>66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PT_Russia Text</vt:lpstr>
      <vt:lpstr>Ignis et Glacies Sharp</vt:lpstr>
      <vt:lpstr>Tahoma</vt:lpstr>
      <vt:lpstr>Calibri</vt:lpstr>
      <vt:lpstr>Arial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Nick Zimin</dc:creator>
  <cp:lastModifiedBy>Пользователь Windows</cp:lastModifiedBy>
  <cp:revision>872</cp:revision>
  <cp:lastPrinted>2019-09-30T09:52:41Z</cp:lastPrinted>
  <dcterms:created xsi:type="dcterms:W3CDTF">2019-02-14T15:03:49Z</dcterms:created>
  <dcterms:modified xsi:type="dcterms:W3CDTF">2020-06-14T09:17:30Z</dcterms:modified>
</cp:coreProperties>
</file>

<file path=docProps/thumbnail.jpeg>
</file>